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678A-AF56-D944-AA69-58830B2E9618}" type="datetimeFigureOut">
              <a:rPr lang="en-US" smtClean="0"/>
              <a:t>8/9/15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0EDA-F5D3-B749-B931-8CF2F9F5E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9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678A-AF56-D944-AA69-58830B2E9618}" type="datetimeFigureOut">
              <a:rPr lang="en-US" smtClean="0"/>
              <a:t>8/9/15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0EDA-F5D3-B749-B931-8CF2F9F5E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9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678A-AF56-D944-AA69-58830B2E9618}" type="datetimeFigureOut">
              <a:rPr lang="en-US" smtClean="0"/>
              <a:t>8/9/15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0EDA-F5D3-B749-B931-8CF2F9F5E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5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678A-AF56-D944-AA69-58830B2E9618}" type="datetimeFigureOut">
              <a:rPr lang="en-US" smtClean="0"/>
              <a:t>8/9/15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0EDA-F5D3-B749-B931-8CF2F9F5E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3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678A-AF56-D944-AA69-58830B2E9618}" type="datetimeFigureOut">
              <a:rPr lang="en-US" smtClean="0"/>
              <a:t>8/9/15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0EDA-F5D3-B749-B931-8CF2F9F5E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678A-AF56-D944-AA69-58830B2E9618}" type="datetimeFigureOut">
              <a:rPr lang="en-US" smtClean="0"/>
              <a:t>8/9/15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0EDA-F5D3-B749-B931-8CF2F9F5E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2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678A-AF56-D944-AA69-58830B2E9618}" type="datetimeFigureOut">
              <a:rPr lang="en-US" smtClean="0"/>
              <a:t>8/9/15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0EDA-F5D3-B749-B931-8CF2F9F5E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8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678A-AF56-D944-AA69-58830B2E9618}" type="datetimeFigureOut">
              <a:rPr lang="en-US" smtClean="0"/>
              <a:t>8/9/15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0EDA-F5D3-B749-B931-8CF2F9F5E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65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678A-AF56-D944-AA69-58830B2E9618}" type="datetimeFigureOut">
              <a:rPr lang="en-US" smtClean="0"/>
              <a:t>8/9/15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0EDA-F5D3-B749-B931-8CF2F9F5E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6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678A-AF56-D944-AA69-58830B2E9618}" type="datetimeFigureOut">
              <a:rPr lang="en-US" smtClean="0"/>
              <a:t>8/9/15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0EDA-F5D3-B749-B931-8CF2F9F5E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3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678A-AF56-D944-AA69-58830B2E9618}" type="datetimeFigureOut">
              <a:rPr lang="en-US" smtClean="0"/>
              <a:t>8/9/15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0EDA-F5D3-B749-B931-8CF2F9F5E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9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7678A-AF56-D944-AA69-58830B2E9618}" type="datetimeFigureOut">
              <a:rPr lang="en-US" smtClean="0"/>
              <a:t>8/9/15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30EDA-F5D3-B749-B931-8CF2F9F5E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Vietnam_War" TargetMode="External"/><Relationship Id="rId3" Type="http://schemas.openxmlformats.org/officeDocument/2006/relationships/hyperlink" Target="https://en.wikipedia.org/wiki/Vietnam_War%23/media/File:Vietnamdem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Vietnam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Hodson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45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Vietnam War was a conflict in Southeast Asia. </a:t>
            </a:r>
          </a:p>
          <a:p>
            <a:r>
              <a:rPr lang="en-US" dirty="0" smtClean="0"/>
              <a:t>It was part of the Cold War; conflicts over Communism and Capitalism.</a:t>
            </a:r>
          </a:p>
          <a:p>
            <a:r>
              <a:rPr lang="en-US" dirty="0" smtClean="0"/>
              <a:t>It began in 1955 and went until 1975.</a:t>
            </a:r>
          </a:p>
          <a:p>
            <a:r>
              <a:rPr lang="en-US" dirty="0" smtClean="0"/>
              <a:t>U.S. involvement begins to get serious in 1963.</a:t>
            </a:r>
          </a:p>
          <a:p>
            <a:r>
              <a:rPr lang="en-US" dirty="0" smtClean="0"/>
              <a:t>58,222 American soldiers were killed, along with hundreds of thousands of Vietnamese.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2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125" b="81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9301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Primary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photo from 1967.</a:t>
            </a:r>
          </a:p>
          <a:p>
            <a:r>
              <a:rPr lang="en-US" dirty="0" smtClean="0"/>
              <a:t>Shows young ‘hippie’ woman giving flower to soldiers during an anti-Vietnam War protest.</a:t>
            </a:r>
          </a:p>
          <a:p>
            <a:r>
              <a:rPr lang="en-US" dirty="0" smtClean="0"/>
              <a:t>The war was very unpopular with young people in America.  Many were being drafted and forced to go to war.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6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Communism, the idea that all capital (property) should be owned by the government and shared equally among the people, was growing in popularity in Asia.</a:t>
            </a:r>
          </a:p>
          <a:p>
            <a:r>
              <a:rPr lang="en-US" dirty="0" smtClean="0"/>
              <a:t>The U.S., French, and other European countries saw this a threat to their system, called Capitalism.</a:t>
            </a:r>
          </a:p>
          <a:p>
            <a:r>
              <a:rPr lang="en-US" dirty="0" smtClean="0"/>
              <a:t>This feud sparked rebellions and ultimately, the war.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7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war was America’s first big military defeat in a long time.</a:t>
            </a:r>
          </a:p>
          <a:p>
            <a:r>
              <a:rPr lang="en-US" dirty="0" smtClean="0"/>
              <a:t>Our enemies learned that guerilla tactics are effect against us.</a:t>
            </a:r>
          </a:p>
          <a:p>
            <a:r>
              <a:rPr lang="en-US" dirty="0" smtClean="0"/>
              <a:t>It was responsible for starting the hippie movement.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48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https://en.wikipedia.org/wiki/Vietnam_War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https://en.wikipedia.org/wiki/Vietnam_War#/media/File:Vietnamdem.jpg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7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241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Vietnam War</vt:lpstr>
      <vt:lpstr>Description</vt:lpstr>
      <vt:lpstr>Primary Source</vt:lpstr>
      <vt:lpstr>Description of the Primary Source</vt:lpstr>
      <vt:lpstr>Causes of the War</vt:lpstr>
      <vt:lpstr>Legacy of the War</vt:lpstr>
      <vt:lpstr>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 War</dc:title>
  <dc:creator>Andrew Hodson</dc:creator>
  <cp:lastModifiedBy>Andrew Hodson</cp:lastModifiedBy>
  <cp:revision>3</cp:revision>
  <dcterms:created xsi:type="dcterms:W3CDTF">2015-08-09T16:37:21Z</dcterms:created>
  <dcterms:modified xsi:type="dcterms:W3CDTF">2015-08-09T16:52:33Z</dcterms:modified>
</cp:coreProperties>
</file>