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9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3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5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9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8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17D9-E875-B847-8977-5E86B1040A42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D73F3-FEA6-2944-A368-F19C775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8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Indianapolis Geography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 Andrew Hodson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0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Indianapolis’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39 Degrees North</a:t>
            </a:r>
          </a:p>
          <a:p>
            <a:r>
              <a:rPr lang="en-US" dirty="0" smtClean="0"/>
              <a:t>87 Degrees West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885" y="2616847"/>
            <a:ext cx="4712583" cy="400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2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Indianapolis’ Sense of Place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Very little change in altitude, very flat city</a:t>
            </a:r>
          </a:p>
          <a:p>
            <a:r>
              <a:rPr lang="en-US" dirty="0" smtClean="0"/>
              <a:t>Humid continental climate; cold snowy winters, warm and humid summers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Predominately Christian, but more diverse than other cities around it</a:t>
            </a:r>
          </a:p>
          <a:p>
            <a:r>
              <a:rPr lang="en-US" dirty="0" smtClean="0"/>
              <a:t>State capital, so lots of government workers</a:t>
            </a:r>
          </a:p>
          <a:p>
            <a:r>
              <a:rPr lang="en-US" dirty="0" smtClean="0"/>
              <a:t>Bio-technology is a big part of the economy</a:t>
            </a:r>
          </a:p>
          <a:p>
            <a:r>
              <a:rPr lang="en-US" dirty="0" smtClean="0"/>
              <a:t>Several large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1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Indianapolis’ Region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Indianapolis is in the Midwest Region.</a:t>
            </a:r>
          </a:p>
          <a:p>
            <a:r>
              <a:rPr lang="en-US" dirty="0" smtClean="0"/>
              <a:t>This region has some of the following characteristics:</a:t>
            </a:r>
          </a:p>
          <a:p>
            <a:pPr lvl="1"/>
            <a:r>
              <a:rPr lang="en-US" dirty="0" smtClean="0"/>
              <a:t>Industrial economies in cities</a:t>
            </a:r>
          </a:p>
          <a:p>
            <a:pPr lvl="1"/>
            <a:r>
              <a:rPr lang="en-US" dirty="0" smtClean="0"/>
              <a:t>Farming economies in rural areas</a:t>
            </a:r>
          </a:p>
          <a:p>
            <a:pPr lvl="1"/>
            <a:r>
              <a:rPr lang="en-US" dirty="0" smtClean="0"/>
              <a:t>Lower population density than other regions of the United States, like the Northeast, Southeast, or West Coast</a:t>
            </a:r>
          </a:p>
        </p:txBody>
      </p:sp>
    </p:spTree>
    <p:extLst>
      <p:ext uri="{BB962C8B-B14F-4D97-AF65-F5344CB8AC3E}">
        <p14:creationId xmlns:p14="http://schemas.microsoft.com/office/powerpoint/2010/main" val="74209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and Indianapolis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movement of people in and around Indianapolis is primarily by personal vehicle.  There is not much public transportation.</a:t>
            </a:r>
          </a:p>
          <a:p>
            <a:r>
              <a:rPr lang="en-US" dirty="0" smtClean="0"/>
              <a:t>The movement of goods is big business in Indianapolis.  We have a FedEx hub and lots of interstate truck traffic passes through the city.</a:t>
            </a:r>
          </a:p>
          <a:p>
            <a:r>
              <a:rPr lang="en-US" dirty="0" smtClean="0"/>
              <a:t>The movement of ideas is through our universities, news outlets, and increasingly through social media/on-line 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3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Human-Environmental Interaction in Indianapolis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effect the environment every day by using personal vehicles for transportation and burning coal for energy.  Both have harmed the air quality.</a:t>
            </a:r>
          </a:p>
          <a:p>
            <a:r>
              <a:rPr lang="en-US" dirty="0" smtClean="0"/>
              <a:t>People are effected by the environment every winter.  There are often weather events that prevent people from going to work or school safely.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5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/wiki/Indianapolis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www.city-data.com</a:t>
            </a:r>
            <a:r>
              <a:rPr lang="en-US" dirty="0" smtClean="0"/>
              <a:t>/city/</a:t>
            </a:r>
            <a:r>
              <a:rPr lang="en-US" dirty="0" err="1" smtClean="0"/>
              <a:t>Indianapolis-Indiana.html#b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0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279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Indianapolis Geography Project</vt:lpstr>
      <vt:lpstr>Indianapolis’ Location</vt:lpstr>
      <vt:lpstr>Indianapolis’ Sense of Place</vt:lpstr>
      <vt:lpstr>Indianapolis’ Region</vt:lpstr>
      <vt:lpstr>Movement and Indianapolis</vt:lpstr>
      <vt:lpstr>Human-Environmental Interaction in Indianapolis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Indianapolis Geography Project</dc:title>
  <dc:creator>Andrew Hodson</dc:creator>
  <cp:lastModifiedBy>Andrew Hodson</cp:lastModifiedBy>
  <cp:revision>2</cp:revision>
  <dcterms:created xsi:type="dcterms:W3CDTF">2015-08-09T16:20:55Z</dcterms:created>
  <dcterms:modified xsi:type="dcterms:W3CDTF">2015-08-09T16:36:26Z</dcterms:modified>
</cp:coreProperties>
</file>